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3" r:id="rId5"/>
    <p:sldId id="283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is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said Hello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</a:t>
          </a:r>
          <a:r>
            <a:rPr lang="en-US"/>
            <a:t>, and </a:t>
          </a:r>
          <a:r>
            <a:rPr lang="en-US" dirty="0"/>
            <a:t>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is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</a:t>
          </a:r>
          <a:r>
            <a:rPr lang="en-US" sz="1400" kern="1200"/>
            <a:t>, and </a:t>
          </a:r>
          <a:r>
            <a:rPr lang="en-US" sz="1400" kern="1200" dirty="0"/>
            <a:t>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said Hello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a Computer</a:t>
            </a:r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from the Input,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6802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from the Input,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6802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r>
              <a:rPr lang="en-US" dirty="0"/>
              <a:t>Monkey See, Monkey Doo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dirty="0"/>
              <a:t>On the website, have some pieces of code for the students to run live</a:t>
            </a:r>
          </a:p>
          <a:p>
            <a:pPr lvl="1"/>
            <a:r>
              <a:rPr lang="en-US" sz="2800" dirty="0"/>
              <a:t>Like the example, and some more complex things</a:t>
            </a:r>
          </a:p>
          <a:p>
            <a:pPr lvl="1"/>
            <a:r>
              <a:rPr lang="en-US" sz="2800" dirty="0"/>
              <a:t>Mainly to create excitement</a:t>
            </a:r>
          </a:p>
          <a:p>
            <a:pPr lvl="1"/>
            <a:r>
              <a:rPr lang="en-US" sz="2800" dirty="0"/>
              <a:t>Should use the turtle too!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162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{Insert Due Date Here}</a:t>
            </a:r>
          </a:p>
          <a:p>
            <a:pPr lvl="1"/>
            <a:r>
              <a:rPr lang="en-US" dirty="0"/>
              <a:t>Exercises {list of exercises here}</a:t>
            </a:r>
          </a:p>
          <a:p>
            <a:pPr lvl="2"/>
            <a:r>
              <a:rPr lang="en-US" dirty="0"/>
              <a:t>Due {Insert Due Date Here}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{Insert Name Here}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Experience</a:t>
            </a:r>
          </a:p>
          <a:p>
            <a:r>
              <a:rPr lang="en-US" sz="3200" dirty="0"/>
              <a:t>Hobbies</a:t>
            </a:r>
          </a:p>
          <a:p>
            <a:r>
              <a:rPr lang="en-US" sz="3200" dirty="0"/>
              <a:t>Fun Facts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Replace Picture to the right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297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</a:t>
            </a:r>
            <a:r>
              <a:rPr lang="en-US" sz="2800" dirty="0" err="1"/>
              <a:t>etc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1184</Words>
  <Application>Microsoft Office PowerPoint</Application>
  <PresentationFormat>Widescreen</PresentationFormat>
  <Paragraphs>264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Arial</vt:lpstr>
      <vt:lpstr>Consolas</vt:lpstr>
      <vt:lpstr>Calibri Light</vt:lpstr>
      <vt:lpstr>Office Theme</vt:lpstr>
      <vt:lpstr>Welcome to CICS 110</vt:lpstr>
      <vt:lpstr>Learning Goals Slide</vt:lpstr>
      <vt:lpstr>Announcement Slide</vt:lpstr>
      <vt:lpstr>Introductions</vt:lpstr>
      <vt:lpstr>{Insert Name Here}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10</cp:revision>
  <dcterms:created xsi:type="dcterms:W3CDTF">2023-01-15T20:59:46Z</dcterms:created>
  <dcterms:modified xsi:type="dcterms:W3CDTF">2023-02-03T07:46:24Z</dcterms:modified>
</cp:coreProperties>
</file>